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9" r:id="rId3"/>
    <p:sldId id="289" r:id="rId4"/>
    <p:sldId id="288" r:id="rId5"/>
    <p:sldId id="282" r:id="rId6"/>
    <p:sldId id="283" r:id="rId7"/>
    <p:sldId id="284" r:id="rId8"/>
    <p:sldId id="285" r:id="rId9"/>
    <p:sldId id="286" r:id="rId10"/>
    <p:sldId id="287" r:id="rId11"/>
    <p:sldId id="28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A9B46"/>
    <a:srgbClr val="18AD4A"/>
    <a:srgbClr val="081271"/>
    <a:srgbClr val="FFFB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2" d="100"/>
          <a:sy n="82" d="100"/>
        </p:scale>
        <p:origin x="41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92E8E5-BD41-4FE3-96D2-635440A77753}" type="datetimeFigureOut">
              <a:rPr lang="en-IN" smtClean="0"/>
              <a:t>14-12-2025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69347C-ECC5-466E-9761-F9265002170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580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69347C-ECC5-466E-9761-F92650021703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6576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4F9D-D8DE-4988-B214-EA3009DCA5B5}" type="datetime1">
              <a:rPr lang="en-IN" smtClean="0"/>
              <a:t>14-12-2025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6105-7B7A-4C42-B2A1-5E9A2FA4F8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9733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AD327-64D3-46FC-A3CB-EFC1AA61B5CB}" type="datetime1">
              <a:rPr lang="en-IN" smtClean="0"/>
              <a:t>14-12-2025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6105-7B7A-4C42-B2A1-5E9A2FA4F8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0016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330CE-D95C-43CD-8267-ABF5FC5CE142}" type="datetime1">
              <a:rPr lang="en-IN" smtClean="0"/>
              <a:t>14-12-2025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6105-7B7A-4C42-B2A1-5E9A2FA4F8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7045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5296E-4396-4BF3-9F36-1ABD25955DA4}" type="datetime1">
              <a:rPr lang="en-IN" smtClean="0"/>
              <a:t>14-12-2025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6105-7B7A-4C42-B2A1-5E9A2FA4F8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0509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79AE-15EB-4958-86E2-19E7C76DCB82}" type="datetime1">
              <a:rPr lang="en-IN" smtClean="0"/>
              <a:t>14-12-2025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6105-7B7A-4C42-B2A1-5E9A2FA4F8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8776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6C6F5-09F8-497E-8478-FEAED54EBF8C}" type="datetime1">
              <a:rPr lang="en-IN" smtClean="0"/>
              <a:t>14-12-2025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6105-7B7A-4C42-B2A1-5E9A2FA4F8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1612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FC042-2082-4504-B8F3-B00D095D84C1}" type="datetime1">
              <a:rPr lang="en-IN" smtClean="0"/>
              <a:t>14-12-2025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6105-7B7A-4C42-B2A1-5E9A2FA4F8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5863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5610F-5A1A-4481-A719-35AF178BB9EB}" type="datetime1">
              <a:rPr lang="en-IN" smtClean="0"/>
              <a:t>14-12-2025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6105-7B7A-4C42-B2A1-5E9A2FA4F8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2077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7143B-A767-43F5-B04F-7B88BB597646}" type="datetime1">
              <a:rPr lang="en-IN" smtClean="0"/>
              <a:t>14-12-2025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6105-7B7A-4C42-B2A1-5E9A2FA4F8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7563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F54A-F857-4C47-A8D0-930FF1C3EF8D}" type="datetime1">
              <a:rPr lang="en-IN" smtClean="0"/>
              <a:t>14-12-2025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6105-7B7A-4C42-B2A1-5E9A2FA4F8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2524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4CEA-A849-44B6-B918-5F0639FDBCB5}" type="datetime1">
              <a:rPr lang="en-IN" smtClean="0"/>
              <a:t>14-12-2025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6105-7B7A-4C42-B2A1-5E9A2FA4F8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0129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8B0BB-DBE0-4CC3-BDEC-A40CE3E74611}" type="datetime1">
              <a:rPr lang="en-IN" smtClean="0"/>
              <a:t>14-12-2025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16105-7B7A-4C42-B2A1-5E9A2FA4F8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4764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1" y="0"/>
            <a:ext cx="12191998" cy="1262131"/>
          </a:xfrm>
          <a:prstGeom prst="rect">
            <a:avLst/>
          </a:prstGeom>
          <a:gradFill flip="none" rotWithShape="1">
            <a:gsLst>
              <a:gs pos="0">
                <a:srgbClr val="1A9B46">
                  <a:tint val="66000"/>
                  <a:satMod val="160000"/>
                </a:srgbClr>
              </a:gs>
              <a:gs pos="50000">
                <a:srgbClr val="1A9B46">
                  <a:tint val="44500"/>
                  <a:satMod val="160000"/>
                </a:srgbClr>
              </a:gs>
              <a:gs pos="100000">
                <a:srgbClr val="1A9B4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Google Shape;91;p1"/>
          <p:cNvSpPr txBox="1"/>
          <p:nvPr/>
        </p:nvSpPr>
        <p:spPr>
          <a:xfrm>
            <a:off x="-1" y="6416040"/>
            <a:ext cx="12191998" cy="441960"/>
          </a:xfrm>
          <a:prstGeom prst="rect">
            <a:avLst/>
          </a:prstGeom>
          <a:gradFill flip="none" rotWithShape="1">
            <a:gsLst>
              <a:gs pos="0">
                <a:srgbClr val="1A9B46">
                  <a:tint val="66000"/>
                  <a:satMod val="160000"/>
                </a:srgbClr>
              </a:gs>
              <a:gs pos="50000">
                <a:srgbClr val="1A9B46">
                  <a:tint val="44500"/>
                  <a:satMod val="160000"/>
                </a:srgbClr>
              </a:gs>
              <a:gs pos="100000">
                <a:srgbClr val="1A9B4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[Presenter Name]    [Main Conference / </a:t>
            </a:r>
            <a:r>
              <a:rPr lang="en-IN" sz="1600" b="1" i="0" u="none" strike="noStrike" cap="none" dirty="0" err="1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RegFake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/ LC4 / </a:t>
            </a:r>
            <a:r>
              <a:rPr lang="en-IN" sz="1600" b="1" i="0" u="none" strike="noStrike" cap="none" dirty="0" err="1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MMLow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 [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Panel No: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 [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Paper ID: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</a:t>
            </a:r>
            <a:endParaRPr sz="1600" b="1" i="0" u="none" strike="noStrike" cap="none" dirty="0">
              <a:solidFill>
                <a:srgbClr val="081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 dirty="0">
              <a:solidFill>
                <a:srgbClr val="081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609598" y="2872601"/>
            <a:ext cx="10972800" cy="10441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 Title</a:t>
            </a:r>
          </a:p>
        </p:txBody>
      </p:sp>
      <p:sp>
        <p:nvSpPr>
          <p:cNvPr id="13" name="Text Placeholder 4"/>
          <p:cNvSpPr txBox="1">
            <a:spLocks/>
          </p:cNvSpPr>
          <p:nvPr/>
        </p:nvSpPr>
        <p:spPr>
          <a:xfrm>
            <a:off x="7118735" y="4563890"/>
            <a:ext cx="4966873" cy="1602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 algn="ctr">
              <a:buNone/>
            </a:pP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Presented by</a:t>
            </a:r>
          </a:p>
          <a:p>
            <a:pPr marL="114300" indent="0" algn="ctr">
              <a:buNone/>
            </a:pP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Name,</a:t>
            </a:r>
          </a:p>
          <a:p>
            <a:pPr marL="114300" indent="0" algn="ctr">
              <a:buNone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Designation,</a:t>
            </a:r>
          </a:p>
          <a:p>
            <a:pPr marL="114300" indent="0" algn="ctr">
              <a:buNone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Affiliation.</a:t>
            </a:r>
          </a:p>
          <a:p>
            <a:pPr marL="114300" indent="0" algn="ctr">
              <a:buFont typeface="Arial"/>
              <a:buNone/>
            </a:pPr>
            <a:endParaRPr lang="en-IN" sz="2000" dirty="0"/>
          </a:p>
        </p:txBody>
      </p:sp>
      <p:sp>
        <p:nvSpPr>
          <p:cNvPr id="3" name="Rectangle 2"/>
          <p:cNvSpPr/>
          <p:nvPr/>
        </p:nvSpPr>
        <p:spPr>
          <a:xfrm>
            <a:off x="1543433" y="-758"/>
            <a:ext cx="79995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FOURTH INTERNATIONAL CONFERENCE ON </a:t>
            </a:r>
            <a:r>
              <a:rPr lang="en-US" sz="2400" b="1" dirty="0">
                <a:solidFill>
                  <a:srgbClr val="FF0000"/>
                </a:solidFill>
              </a:rPr>
              <a:t>SPE</a:t>
            </a:r>
            <a:r>
              <a:rPr lang="en-US" sz="2400" b="1" dirty="0"/>
              <a:t>ECH AND </a:t>
            </a:r>
          </a:p>
          <a:p>
            <a:pPr algn="ctr"/>
            <a:r>
              <a:rPr lang="en-US" sz="2400" b="1" dirty="0"/>
              <a:t>LANGUAGE TECHNOLOGIES FOR </a:t>
            </a:r>
            <a:r>
              <a:rPr lang="en-US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/>
              <a:t>OW-RESOURCE </a:t>
            </a:r>
            <a:r>
              <a:rPr lang="en-US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/>
              <a:t>ANGUAGES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(SPELLL 2025) – </a:t>
            </a:r>
            <a:r>
              <a:rPr lang="en-US" sz="2400" b="1" dirty="0">
                <a:solidFill>
                  <a:srgbClr val="7030A0"/>
                </a:solidFill>
              </a:rPr>
              <a:t>December 18-20, 2025 (Hybrid</a:t>
            </a:r>
            <a:endParaRPr lang="en-IN" sz="2400" b="1" dirty="0">
              <a:solidFill>
                <a:srgbClr val="7030A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86517" y="1423812"/>
            <a:ext cx="22189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00FF"/>
                </a:solidFill>
              </a:rPr>
              <a:t>Organized By</a:t>
            </a:r>
            <a:endParaRPr lang="en-IN" sz="2000" dirty="0">
              <a:solidFill>
                <a:srgbClr val="0000FF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1260899"/>
            <a:ext cx="12192000" cy="0"/>
          </a:xfrm>
          <a:prstGeom prst="line">
            <a:avLst/>
          </a:prstGeom>
          <a:ln w="28575">
            <a:solidFill>
              <a:srgbClr val="1A9B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86238" y="5180243"/>
            <a:ext cx="26362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of the Presentation: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>
          <a:xfrm>
            <a:off x="10804848" y="6356350"/>
            <a:ext cx="548951" cy="365125"/>
          </a:xfrm>
        </p:spPr>
        <p:txBody>
          <a:bodyPr/>
          <a:lstStyle/>
          <a:p>
            <a:fld id="{C2216105-7B7A-4C42-B2A1-5E9A2FA4F8FD}" type="slidenum">
              <a:rPr lang="en-IN" smtClean="0"/>
              <a:t>1</a:t>
            </a:fld>
            <a:endParaRPr lang="en-IN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56A19A9-D7DE-41F7-8D91-623E37B8916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8961" y="1926134"/>
            <a:ext cx="2034073" cy="1147243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005F616E-0E20-490C-B7A2-141A2087D28E}"/>
              </a:ext>
            </a:extLst>
          </p:cNvPr>
          <p:cNvSpPr txBox="1">
            <a:spLocks/>
          </p:cNvSpPr>
          <p:nvPr/>
        </p:nvSpPr>
        <p:spPr>
          <a:xfrm>
            <a:off x="597918" y="3817890"/>
            <a:ext cx="10972800" cy="6544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 of Authors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043"/>
            <a:ext cx="1696720" cy="12473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9175" y="177486"/>
            <a:ext cx="2657553" cy="92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57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1" y="0"/>
            <a:ext cx="12191998" cy="1262131"/>
          </a:xfrm>
          <a:prstGeom prst="rect">
            <a:avLst/>
          </a:prstGeom>
          <a:gradFill flip="none" rotWithShape="1">
            <a:gsLst>
              <a:gs pos="0">
                <a:srgbClr val="1A9B46">
                  <a:tint val="66000"/>
                  <a:satMod val="160000"/>
                </a:srgbClr>
              </a:gs>
              <a:gs pos="50000">
                <a:srgbClr val="1A9B46">
                  <a:tint val="44500"/>
                  <a:satMod val="160000"/>
                </a:srgbClr>
              </a:gs>
              <a:gs pos="100000">
                <a:srgbClr val="1A9B4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Google Shape;91;p1"/>
          <p:cNvSpPr txBox="1"/>
          <p:nvPr/>
        </p:nvSpPr>
        <p:spPr>
          <a:xfrm>
            <a:off x="-1" y="6416040"/>
            <a:ext cx="12191998" cy="441960"/>
          </a:xfrm>
          <a:prstGeom prst="rect">
            <a:avLst/>
          </a:prstGeom>
          <a:gradFill flip="none" rotWithShape="1">
            <a:gsLst>
              <a:gs pos="0">
                <a:srgbClr val="1A9B46">
                  <a:tint val="66000"/>
                  <a:satMod val="160000"/>
                </a:srgbClr>
              </a:gs>
              <a:gs pos="50000">
                <a:srgbClr val="1A9B46">
                  <a:tint val="44500"/>
                  <a:satMod val="160000"/>
                </a:srgbClr>
              </a:gs>
              <a:gs pos="100000">
                <a:srgbClr val="1A9B4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>
              <a:lnSpc>
                <a:spcPct val="90000"/>
              </a:lnSpc>
            </a:pP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[Presenter Name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 [Main Conference / </a:t>
            </a:r>
            <a:r>
              <a:rPr lang="en-IN" sz="1600" b="1" dirty="0" err="1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RegFake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/ LC4 / </a:t>
            </a:r>
            <a:r>
              <a:rPr lang="en-IN" sz="1600" b="1" dirty="0" err="1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MMLow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  [Panel No: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 [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Paper ID: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</a:t>
            </a:r>
            <a:endParaRPr sz="1600" b="1" i="0" u="none" strike="noStrike" cap="none" dirty="0">
              <a:solidFill>
                <a:srgbClr val="081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 dirty="0">
              <a:solidFill>
                <a:srgbClr val="081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1260899"/>
            <a:ext cx="12192000" cy="0"/>
          </a:xfrm>
          <a:prstGeom prst="line">
            <a:avLst/>
          </a:prstGeom>
          <a:ln w="28575">
            <a:solidFill>
              <a:srgbClr val="1A9B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6876" y="1359593"/>
            <a:ext cx="10515600" cy="475392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 [in APA style]</a:t>
            </a:r>
            <a:endParaRPr lang="en-IN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43711" y="51882"/>
            <a:ext cx="88386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FOURTH INTERNATIONAL CONFERENCE ON </a:t>
            </a:r>
            <a:r>
              <a:rPr lang="en-US" sz="2400" b="1" dirty="0">
                <a:solidFill>
                  <a:srgbClr val="FF0000"/>
                </a:solidFill>
              </a:rPr>
              <a:t>SPE</a:t>
            </a:r>
            <a:r>
              <a:rPr lang="en-US" sz="2400" b="1" dirty="0"/>
              <a:t>ECH AND </a:t>
            </a:r>
          </a:p>
          <a:p>
            <a:pPr algn="ctr"/>
            <a:r>
              <a:rPr lang="en-US" sz="2400" b="1" dirty="0"/>
              <a:t>LANGUAGE TECHNOLOGIES FOR </a:t>
            </a:r>
            <a:r>
              <a:rPr lang="en-US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/>
              <a:t>OW-RESOURCE </a:t>
            </a:r>
            <a:r>
              <a:rPr lang="en-US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/>
              <a:t>ANGUAGES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(SPELLL 2025) – </a:t>
            </a:r>
            <a:r>
              <a:rPr lang="en-US" sz="2400" b="1" dirty="0">
                <a:solidFill>
                  <a:srgbClr val="7030A0"/>
                </a:solidFill>
              </a:rPr>
              <a:t>December 18-20, 2025</a:t>
            </a:r>
            <a:endParaRPr lang="en-IN" sz="2400" b="1" dirty="0">
              <a:solidFill>
                <a:srgbClr val="7030A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6105-7B7A-4C42-B2A1-5E9A2FA4F8FD}" type="slidenum">
              <a:rPr lang="en-IN" smtClean="0"/>
              <a:t>10</a:t>
            </a:fld>
            <a:endParaRPr lang="en-IN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5" y="29733"/>
            <a:ext cx="1977390" cy="102824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960" y="22043"/>
            <a:ext cx="1696720" cy="124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20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1" y="0"/>
            <a:ext cx="12191998" cy="1262131"/>
          </a:xfrm>
          <a:prstGeom prst="rect">
            <a:avLst/>
          </a:prstGeom>
          <a:gradFill flip="none" rotWithShape="1">
            <a:gsLst>
              <a:gs pos="0">
                <a:srgbClr val="1A9B46">
                  <a:tint val="66000"/>
                  <a:satMod val="160000"/>
                </a:srgbClr>
              </a:gs>
              <a:gs pos="50000">
                <a:srgbClr val="1A9B46">
                  <a:tint val="44500"/>
                  <a:satMod val="160000"/>
                </a:srgbClr>
              </a:gs>
              <a:gs pos="100000">
                <a:srgbClr val="1A9B4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Google Shape;91;p1"/>
          <p:cNvSpPr txBox="1"/>
          <p:nvPr/>
        </p:nvSpPr>
        <p:spPr>
          <a:xfrm>
            <a:off x="-1" y="6416040"/>
            <a:ext cx="12191998" cy="441960"/>
          </a:xfrm>
          <a:prstGeom prst="rect">
            <a:avLst/>
          </a:prstGeom>
          <a:gradFill flip="none" rotWithShape="1">
            <a:gsLst>
              <a:gs pos="0">
                <a:srgbClr val="1A9B46">
                  <a:tint val="66000"/>
                  <a:satMod val="160000"/>
                </a:srgbClr>
              </a:gs>
              <a:gs pos="50000">
                <a:srgbClr val="1A9B46">
                  <a:tint val="44500"/>
                  <a:satMod val="160000"/>
                </a:srgbClr>
              </a:gs>
              <a:gs pos="100000">
                <a:srgbClr val="1A9B4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>
              <a:lnSpc>
                <a:spcPct val="90000"/>
              </a:lnSpc>
            </a:pP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[Presenter Name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[Main Conference / </a:t>
            </a:r>
            <a:r>
              <a:rPr lang="en-IN" sz="1600" b="1" dirty="0" err="1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RegFake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/ LC4 / </a:t>
            </a:r>
            <a:r>
              <a:rPr lang="en-IN" sz="1600" b="1" dirty="0" err="1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MMLow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[Panel No: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 [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Paper ID: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</a:t>
            </a:r>
            <a:endParaRPr sz="1600" b="1" i="0" u="none" strike="noStrike" cap="none" dirty="0">
              <a:solidFill>
                <a:srgbClr val="081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 dirty="0">
              <a:solidFill>
                <a:srgbClr val="081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1260899"/>
            <a:ext cx="12192000" cy="0"/>
          </a:xfrm>
          <a:prstGeom prst="line">
            <a:avLst/>
          </a:prstGeom>
          <a:ln w="28575">
            <a:solidFill>
              <a:srgbClr val="1A9B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3"/>
          <p:cNvSpPr>
            <a:spLocks noGrp="1"/>
          </p:cNvSpPr>
          <p:nvPr>
            <p:ph type="title"/>
          </p:nvPr>
        </p:nvSpPr>
        <p:spPr>
          <a:xfrm>
            <a:off x="726536" y="263626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IN" sz="6000" b="1" dirty="0"/>
              <a:t>Thank You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43711" y="51882"/>
            <a:ext cx="88386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FOURTH INTERNATIONAL CONFERENCE ON </a:t>
            </a:r>
            <a:r>
              <a:rPr lang="en-US" sz="2400" b="1" dirty="0">
                <a:solidFill>
                  <a:srgbClr val="FF0000"/>
                </a:solidFill>
              </a:rPr>
              <a:t>SPE</a:t>
            </a:r>
            <a:r>
              <a:rPr lang="en-US" sz="2400" b="1" dirty="0"/>
              <a:t>ECH AND </a:t>
            </a:r>
          </a:p>
          <a:p>
            <a:pPr algn="ctr"/>
            <a:r>
              <a:rPr lang="en-US" sz="2400" b="1" dirty="0"/>
              <a:t>LANGUAGE TECHNOLOGIES FOR </a:t>
            </a:r>
            <a:r>
              <a:rPr lang="en-US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/>
              <a:t>OW-RESOURCE </a:t>
            </a:r>
            <a:r>
              <a:rPr lang="en-US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/>
              <a:t>ANGUAGES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(SPELLL 2025) – </a:t>
            </a:r>
            <a:r>
              <a:rPr lang="en-US" sz="2400" b="1" dirty="0">
                <a:solidFill>
                  <a:srgbClr val="7030A0"/>
                </a:solidFill>
              </a:rPr>
              <a:t>December 18-20, 2025</a:t>
            </a:r>
            <a:endParaRPr lang="en-IN" sz="2400" b="1" dirty="0">
              <a:solidFill>
                <a:srgbClr val="7030A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6105-7B7A-4C42-B2A1-5E9A2FA4F8FD}" type="slidenum">
              <a:rPr lang="en-IN" smtClean="0"/>
              <a:t>11</a:t>
            </a:fld>
            <a:endParaRPr lang="en-IN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5" y="29733"/>
            <a:ext cx="1977390" cy="102824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960" y="22043"/>
            <a:ext cx="1696720" cy="124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343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1" y="0"/>
            <a:ext cx="12191998" cy="1262131"/>
          </a:xfrm>
          <a:prstGeom prst="rect">
            <a:avLst/>
          </a:prstGeom>
          <a:gradFill flip="none" rotWithShape="1">
            <a:gsLst>
              <a:gs pos="0">
                <a:srgbClr val="1A9B46">
                  <a:tint val="66000"/>
                  <a:satMod val="160000"/>
                </a:srgbClr>
              </a:gs>
              <a:gs pos="50000">
                <a:srgbClr val="1A9B46">
                  <a:tint val="44500"/>
                  <a:satMod val="160000"/>
                </a:srgbClr>
              </a:gs>
              <a:gs pos="100000">
                <a:srgbClr val="1A9B4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Google Shape;91;p1"/>
          <p:cNvSpPr txBox="1"/>
          <p:nvPr/>
        </p:nvSpPr>
        <p:spPr>
          <a:xfrm>
            <a:off x="-1" y="6416040"/>
            <a:ext cx="12191998" cy="441960"/>
          </a:xfrm>
          <a:prstGeom prst="rect">
            <a:avLst/>
          </a:prstGeom>
          <a:gradFill flip="none" rotWithShape="1">
            <a:gsLst>
              <a:gs pos="0">
                <a:srgbClr val="1A9B46">
                  <a:tint val="66000"/>
                  <a:satMod val="160000"/>
                </a:srgbClr>
              </a:gs>
              <a:gs pos="50000">
                <a:srgbClr val="1A9B46">
                  <a:tint val="44500"/>
                  <a:satMod val="160000"/>
                </a:srgbClr>
              </a:gs>
              <a:gs pos="100000">
                <a:srgbClr val="1A9B4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>
              <a:lnSpc>
                <a:spcPct val="90000"/>
              </a:lnSpc>
            </a:pP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[Presenter Name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[Main Conference / </a:t>
            </a:r>
            <a:r>
              <a:rPr lang="en-IN" sz="1600" b="1" dirty="0" err="1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RegFake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/ LC4 / </a:t>
            </a:r>
            <a:r>
              <a:rPr lang="en-IN" sz="1600" b="1" dirty="0" err="1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MMLow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[Panel No: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 [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Paper ID: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</a:t>
            </a:r>
            <a:endParaRPr sz="1600" b="1" i="0" u="none" strike="noStrike" cap="none" dirty="0">
              <a:solidFill>
                <a:srgbClr val="081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 dirty="0">
              <a:solidFill>
                <a:srgbClr val="081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54667" y="28816"/>
            <a:ext cx="88277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FOURTH INTERNATIONAL CONFERENCE ON </a:t>
            </a:r>
            <a:r>
              <a:rPr lang="en-US" sz="2400" b="1" dirty="0">
                <a:solidFill>
                  <a:srgbClr val="FF0000"/>
                </a:solidFill>
              </a:rPr>
              <a:t>SPE</a:t>
            </a:r>
            <a:r>
              <a:rPr lang="en-US" sz="2400" b="1" dirty="0"/>
              <a:t>ECH AND </a:t>
            </a:r>
          </a:p>
          <a:p>
            <a:pPr algn="ctr"/>
            <a:r>
              <a:rPr lang="en-US" sz="2400" b="1" dirty="0"/>
              <a:t>LANGUAGE TECHNOLOGIES FOR </a:t>
            </a:r>
            <a:r>
              <a:rPr lang="en-US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/>
              <a:t>OW-RESOURCE </a:t>
            </a:r>
            <a:r>
              <a:rPr lang="en-US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/>
              <a:t>ANGUAGES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(SPELLL 2025) – </a:t>
            </a:r>
            <a:r>
              <a:rPr lang="en-US" sz="2400" b="1" dirty="0">
                <a:solidFill>
                  <a:srgbClr val="7030A0"/>
                </a:solidFill>
              </a:rPr>
              <a:t>December 18-20, 2025</a:t>
            </a:r>
            <a:endParaRPr lang="en-IN" sz="2400" b="1" dirty="0">
              <a:solidFill>
                <a:srgbClr val="7030A0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1260899"/>
            <a:ext cx="12192000" cy="0"/>
          </a:xfrm>
          <a:prstGeom prst="line">
            <a:avLst/>
          </a:prstGeom>
          <a:ln w="28575">
            <a:solidFill>
              <a:srgbClr val="1A9B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335" y="1523916"/>
            <a:ext cx="10515600" cy="475392"/>
          </a:xfrm>
        </p:spPr>
        <p:txBody>
          <a:bodyPr>
            <a:noAutofit/>
          </a:bodyPr>
          <a:lstStyle/>
          <a:p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  <a:endParaRPr lang="en-IN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22294" y="6356350"/>
            <a:ext cx="931506" cy="365125"/>
          </a:xfrm>
        </p:spPr>
        <p:txBody>
          <a:bodyPr/>
          <a:lstStyle/>
          <a:p>
            <a:fld id="{C2216105-7B7A-4C42-B2A1-5E9A2FA4F8FD}" type="slidenum">
              <a:rPr lang="en-IN" smtClean="0"/>
              <a:t>2</a:t>
            </a:fld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5" y="29733"/>
            <a:ext cx="1977390" cy="102824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960" y="22043"/>
            <a:ext cx="1696720" cy="124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354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1" y="0"/>
            <a:ext cx="12191998" cy="1262131"/>
          </a:xfrm>
          <a:prstGeom prst="rect">
            <a:avLst/>
          </a:prstGeom>
          <a:gradFill flip="none" rotWithShape="1">
            <a:gsLst>
              <a:gs pos="0">
                <a:srgbClr val="1A9B46">
                  <a:tint val="66000"/>
                  <a:satMod val="160000"/>
                </a:srgbClr>
              </a:gs>
              <a:gs pos="50000">
                <a:srgbClr val="1A9B46">
                  <a:tint val="44500"/>
                  <a:satMod val="160000"/>
                </a:srgbClr>
              </a:gs>
              <a:gs pos="100000">
                <a:srgbClr val="1A9B4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Google Shape;91;p1"/>
          <p:cNvSpPr txBox="1"/>
          <p:nvPr/>
        </p:nvSpPr>
        <p:spPr>
          <a:xfrm>
            <a:off x="-1" y="6416040"/>
            <a:ext cx="12191998" cy="441960"/>
          </a:xfrm>
          <a:prstGeom prst="rect">
            <a:avLst/>
          </a:prstGeom>
          <a:gradFill flip="none" rotWithShape="1">
            <a:gsLst>
              <a:gs pos="0">
                <a:srgbClr val="1A9B46">
                  <a:tint val="66000"/>
                  <a:satMod val="160000"/>
                </a:srgbClr>
              </a:gs>
              <a:gs pos="50000">
                <a:srgbClr val="1A9B46">
                  <a:tint val="44500"/>
                  <a:satMod val="160000"/>
                </a:srgbClr>
              </a:gs>
              <a:gs pos="100000">
                <a:srgbClr val="1A9B4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>
              <a:lnSpc>
                <a:spcPct val="90000"/>
              </a:lnSpc>
            </a:pP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[Presenter Name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[Main Conference / </a:t>
            </a:r>
            <a:r>
              <a:rPr lang="en-IN" sz="1600" b="1" dirty="0" err="1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RegFake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/ LC4 / </a:t>
            </a:r>
            <a:r>
              <a:rPr lang="en-IN" sz="1600" b="1" dirty="0" err="1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MMLow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[Panel No: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 [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Paper ID: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</a:t>
            </a:r>
            <a:endParaRPr sz="1600" b="1" i="0" u="none" strike="noStrike" cap="none" dirty="0">
              <a:solidFill>
                <a:srgbClr val="081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 dirty="0">
              <a:solidFill>
                <a:srgbClr val="081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54667" y="28816"/>
            <a:ext cx="88277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FOURTH INTERNATIONAL CONFERENCE ON </a:t>
            </a:r>
            <a:r>
              <a:rPr lang="en-US" sz="2400" b="1" dirty="0">
                <a:solidFill>
                  <a:srgbClr val="FF0000"/>
                </a:solidFill>
              </a:rPr>
              <a:t>SPE</a:t>
            </a:r>
            <a:r>
              <a:rPr lang="en-US" sz="2400" b="1" dirty="0"/>
              <a:t>ECH AND </a:t>
            </a:r>
          </a:p>
          <a:p>
            <a:pPr algn="ctr"/>
            <a:r>
              <a:rPr lang="en-US" sz="2400" b="1" dirty="0"/>
              <a:t>LANGUAGE TECHNOLOGIES FOR </a:t>
            </a:r>
            <a:r>
              <a:rPr lang="en-US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/>
              <a:t>OW-RESOURCE </a:t>
            </a:r>
            <a:r>
              <a:rPr lang="en-US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/>
              <a:t>ANGUAGES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(SPELLL 2025) – </a:t>
            </a:r>
            <a:r>
              <a:rPr lang="en-US" sz="2400" b="1" dirty="0">
                <a:solidFill>
                  <a:srgbClr val="7030A0"/>
                </a:solidFill>
              </a:rPr>
              <a:t>December 18-20, 2025</a:t>
            </a:r>
            <a:endParaRPr lang="en-IN" sz="2400" b="1" dirty="0">
              <a:solidFill>
                <a:srgbClr val="7030A0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1260899"/>
            <a:ext cx="12192000" cy="0"/>
          </a:xfrm>
          <a:prstGeom prst="line">
            <a:avLst/>
          </a:prstGeom>
          <a:ln w="28575">
            <a:solidFill>
              <a:srgbClr val="1A9B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48215" y="1346635"/>
            <a:ext cx="10515600" cy="475392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IN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6105-7B7A-4C42-B2A1-5E9A2FA4F8FD}" type="slidenum">
              <a:rPr lang="en-IN" smtClean="0"/>
              <a:t>3</a:t>
            </a:fld>
            <a:endParaRPr lang="en-IN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5" y="29733"/>
            <a:ext cx="1977390" cy="102824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960" y="22043"/>
            <a:ext cx="1696720" cy="124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209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1" y="0"/>
            <a:ext cx="12191998" cy="1262131"/>
          </a:xfrm>
          <a:prstGeom prst="rect">
            <a:avLst/>
          </a:prstGeom>
          <a:gradFill flip="none" rotWithShape="1">
            <a:gsLst>
              <a:gs pos="0">
                <a:srgbClr val="1A9B46">
                  <a:tint val="66000"/>
                  <a:satMod val="160000"/>
                </a:srgbClr>
              </a:gs>
              <a:gs pos="50000">
                <a:srgbClr val="1A9B46">
                  <a:tint val="44500"/>
                  <a:satMod val="160000"/>
                </a:srgbClr>
              </a:gs>
              <a:gs pos="100000">
                <a:srgbClr val="1A9B4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Google Shape;91;p1"/>
          <p:cNvSpPr txBox="1"/>
          <p:nvPr/>
        </p:nvSpPr>
        <p:spPr>
          <a:xfrm>
            <a:off x="-1" y="6416040"/>
            <a:ext cx="12191998" cy="441960"/>
          </a:xfrm>
          <a:prstGeom prst="rect">
            <a:avLst/>
          </a:prstGeom>
          <a:gradFill flip="none" rotWithShape="1">
            <a:gsLst>
              <a:gs pos="0">
                <a:srgbClr val="1A9B46">
                  <a:tint val="66000"/>
                  <a:satMod val="160000"/>
                </a:srgbClr>
              </a:gs>
              <a:gs pos="50000">
                <a:srgbClr val="1A9B46">
                  <a:tint val="44500"/>
                  <a:satMod val="160000"/>
                </a:srgbClr>
              </a:gs>
              <a:gs pos="100000">
                <a:srgbClr val="1A9B4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>
              <a:lnSpc>
                <a:spcPct val="90000"/>
              </a:lnSpc>
            </a:pP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[Presenter Name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[Main Conference / </a:t>
            </a:r>
            <a:r>
              <a:rPr lang="en-IN" sz="1600" b="1" dirty="0" err="1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RegFake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/ LC4 / </a:t>
            </a:r>
            <a:r>
              <a:rPr lang="en-IN" sz="1600" b="1" dirty="0" err="1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MMLow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[Panel No: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 [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Paper ID: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</a:t>
            </a:r>
            <a:endParaRPr sz="1600" b="1" i="0" u="none" strike="noStrike" cap="none" dirty="0">
              <a:solidFill>
                <a:srgbClr val="081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 dirty="0">
              <a:solidFill>
                <a:srgbClr val="081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1260899"/>
            <a:ext cx="12192000" cy="0"/>
          </a:xfrm>
          <a:prstGeom prst="line">
            <a:avLst/>
          </a:prstGeom>
          <a:ln w="28575">
            <a:solidFill>
              <a:srgbClr val="1A9B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48215" y="1346635"/>
            <a:ext cx="10515600" cy="475392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Motivation and Background</a:t>
            </a:r>
            <a:endParaRPr lang="en-IN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43711" y="51882"/>
            <a:ext cx="88386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FOURTH INTERNATIONAL CONFERENCE ON </a:t>
            </a:r>
            <a:r>
              <a:rPr lang="en-US" sz="2400" b="1" dirty="0">
                <a:solidFill>
                  <a:srgbClr val="FF0000"/>
                </a:solidFill>
              </a:rPr>
              <a:t>SPE</a:t>
            </a:r>
            <a:r>
              <a:rPr lang="en-US" sz="2400" b="1" dirty="0"/>
              <a:t>ECH AND </a:t>
            </a:r>
          </a:p>
          <a:p>
            <a:pPr algn="ctr"/>
            <a:r>
              <a:rPr lang="en-US" sz="2400" b="1" dirty="0"/>
              <a:t>LANGUAGE TECHNOLOGIES FOR </a:t>
            </a:r>
            <a:r>
              <a:rPr lang="en-US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/>
              <a:t>OW-RESOURCE </a:t>
            </a:r>
            <a:r>
              <a:rPr lang="en-US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/>
              <a:t>ANGUAGES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(SPELLL 2025) – </a:t>
            </a:r>
            <a:r>
              <a:rPr lang="en-US" sz="2400" b="1" dirty="0">
                <a:solidFill>
                  <a:srgbClr val="7030A0"/>
                </a:solidFill>
              </a:rPr>
              <a:t>December 18-20, 2025</a:t>
            </a:r>
            <a:endParaRPr lang="en-IN" sz="2400" b="1" dirty="0">
              <a:solidFill>
                <a:srgbClr val="7030A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6105-7B7A-4C42-B2A1-5E9A2FA4F8FD}" type="slidenum">
              <a:rPr lang="en-IN" smtClean="0"/>
              <a:t>4</a:t>
            </a:fld>
            <a:endParaRPr lang="en-IN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5" y="29733"/>
            <a:ext cx="1977390" cy="102824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960" y="22043"/>
            <a:ext cx="1696720" cy="124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472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1" y="0"/>
            <a:ext cx="12191998" cy="1262131"/>
          </a:xfrm>
          <a:prstGeom prst="rect">
            <a:avLst/>
          </a:prstGeom>
          <a:gradFill flip="none" rotWithShape="1">
            <a:gsLst>
              <a:gs pos="0">
                <a:srgbClr val="1A9B46">
                  <a:tint val="66000"/>
                  <a:satMod val="160000"/>
                </a:srgbClr>
              </a:gs>
              <a:gs pos="50000">
                <a:srgbClr val="1A9B46">
                  <a:tint val="44500"/>
                  <a:satMod val="160000"/>
                </a:srgbClr>
              </a:gs>
              <a:gs pos="100000">
                <a:srgbClr val="1A9B4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Google Shape;91;p1"/>
          <p:cNvSpPr txBox="1"/>
          <p:nvPr/>
        </p:nvSpPr>
        <p:spPr>
          <a:xfrm>
            <a:off x="-1" y="6416040"/>
            <a:ext cx="12191998" cy="441960"/>
          </a:xfrm>
          <a:prstGeom prst="rect">
            <a:avLst/>
          </a:prstGeom>
          <a:gradFill flip="none" rotWithShape="1">
            <a:gsLst>
              <a:gs pos="0">
                <a:srgbClr val="1A9B46">
                  <a:tint val="66000"/>
                  <a:satMod val="160000"/>
                </a:srgbClr>
              </a:gs>
              <a:gs pos="50000">
                <a:srgbClr val="1A9B46">
                  <a:tint val="44500"/>
                  <a:satMod val="160000"/>
                </a:srgbClr>
              </a:gs>
              <a:gs pos="100000">
                <a:srgbClr val="1A9B4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>
              <a:lnSpc>
                <a:spcPct val="90000"/>
              </a:lnSpc>
            </a:pP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[Presenter Name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[Main Conference / </a:t>
            </a:r>
            <a:r>
              <a:rPr lang="en-IN" sz="1600" b="1" dirty="0" err="1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RegFake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/ LC4 / </a:t>
            </a:r>
            <a:r>
              <a:rPr lang="en-IN" sz="1600" b="1" dirty="0" err="1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MMLow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[Panel No: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 [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Paper ID: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</a:t>
            </a:r>
            <a:endParaRPr sz="1600" b="1" i="0" u="none" strike="noStrike" cap="none" dirty="0">
              <a:solidFill>
                <a:srgbClr val="081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 dirty="0">
              <a:solidFill>
                <a:srgbClr val="081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1260899"/>
            <a:ext cx="12192000" cy="0"/>
          </a:xfrm>
          <a:prstGeom prst="line">
            <a:avLst/>
          </a:prstGeom>
          <a:ln w="28575">
            <a:solidFill>
              <a:srgbClr val="1A9B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48215" y="1346635"/>
            <a:ext cx="10515600" cy="475392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Related Work</a:t>
            </a:r>
            <a:endParaRPr lang="en-IN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43711" y="51882"/>
            <a:ext cx="88386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FOURTH INTERNATIONAL CONFERENCE ON </a:t>
            </a:r>
            <a:r>
              <a:rPr lang="en-US" sz="2400" b="1" dirty="0">
                <a:solidFill>
                  <a:srgbClr val="FF0000"/>
                </a:solidFill>
              </a:rPr>
              <a:t>SPE</a:t>
            </a:r>
            <a:r>
              <a:rPr lang="en-US" sz="2400" b="1" dirty="0"/>
              <a:t>ECH AND </a:t>
            </a:r>
          </a:p>
          <a:p>
            <a:pPr algn="ctr"/>
            <a:r>
              <a:rPr lang="en-US" sz="2400" b="1" dirty="0"/>
              <a:t>LANGUAGE TECHNOLOGIES FOR </a:t>
            </a:r>
            <a:r>
              <a:rPr lang="en-US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/>
              <a:t>OW-RESOURCE </a:t>
            </a:r>
            <a:r>
              <a:rPr lang="en-US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/>
              <a:t>ANGUAGES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(SPELLL 2025) – </a:t>
            </a:r>
            <a:r>
              <a:rPr lang="en-US" sz="2400" b="1" dirty="0">
                <a:solidFill>
                  <a:srgbClr val="7030A0"/>
                </a:solidFill>
              </a:rPr>
              <a:t>December 18-20, 2025</a:t>
            </a:r>
            <a:endParaRPr lang="en-IN" sz="2400" b="1" dirty="0">
              <a:solidFill>
                <a:srgbClr val="7030A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6105-7B7A-4C42-B2A1-5E9A2FA4F8FD}" type="slidenum">
              <a:rPr lang="en-IN" smtClean="0"/>
              <a:t>5</a:t>
            </a:fld>
            <a:endParaRPr lang="en-IN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5" y="29733"/>
            <a:ext cx="1977390" cy="102824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960" y="22043"/>
            <a:ext cx="1696720" cy="124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299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1" y="0"/>
            <a:ext cx="12191998" cy="1262131"/>
          </a:xfrm>
          <a:prstGeom prst="rect">
            <a:avLst/>
          </a:prstGeom>
          <a:gradFill flip="none" rotWithShape="1">
            <a:gsLst>
              <a:gs pos="0">
                <a:srgbClr val="1A9B46">
                  <a:tint val="66000"/>
                  <a:satMod val="160000"/>
                </a:srgbClr>
              </a:gs>
              <a:gs pos="50000">
                <a:srgbClr val="1A9B46">
                  <a:tint val="44500"/>
                  <a:satMod val="160000"/>
                </a:srgbClr>
              </a:gs>
              <a:gs pos="100000">
                <a:srgbClr val="1A9B4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Google Shape;91;p1"/>
          <p:cNvSpPr txBox="1"/>
          <p:nvPr/>
        </p:nvSpPr>
        <p:spPr>
          <a:xfrm>
            <a:off x="-1" y="6416040"/>
            <a:ext cx="12191998" cy="441960"/>
          </a:xfrm>
          <a:prstGeom prst="rect">
            <a:avLst/>
          </a:prstGeom>
          <a:gradFill flip="none" rotWithShape="1">
            <a:gsLst>
              <a:gs pos="0">
                <a:srgbClr val="1A9B46">
                  <a:tint val="66000"/>
                  <a:satMod val="160000"/>
                </a:srgbClr>
              </a:gs>
              <a:gs pos="50000">
                <a:srgbClr val="1A9B46">
                  <a:tint val="44500"/>
                  <a:satMod val="160000"/>
                </a:srgbClr>
              </a:gs>
              <a:gs pos="100000">
                <a:srgbClr val="1A9B4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>
              <a:lnSpc>
                <a:spcPct val="90000"/>
              </a:lnSpc>
            </a:pP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[Presenter Name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[Main Conference / </a:t>
            </a:r>
            <a:r>
              <a:rPr lang="en-IN" sz="1600" b="1" dirty="0" err="1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RegFake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/ LC4 / </a:t>
            </a:r>
            <a:r>
              <a:rPr lang="en-IN" sz="1600" b="1" dirty="0" err="1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MMLow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[Panel No: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 [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Paper ID: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</a:t>
            </a:r>
            <a:endParaRPr sz="1600" b="1" i="0" u="none" strike="noStrike" cap="none" dirty="0">
              <a:solidFill>
                <a:srgbClr val="081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 dirty="0">
              <a:solidFill>
                <a:srgbClr val="081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1260899"/>
            <a:ext cx="12192000" cy="0"/>
          </a:xfrm>
          <a:prstGeom prst="line">
            <a:avLst/>
          </a:prstGeom>
          <a:ln w="28575">
            <a:solidFill>
              <a:srgbClr val="1A9B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48215" y="1346635"/>
            <a:ext cx="10515600" cy="475392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 Definition</a:t>
            </a:r>
            <a:endParaRPr lang="en-IN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43711" y="51882"/>
            <a:ext cx="88386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FOURTH INTERNATIONAL CONFERENCE ON </a:t>
            </a:r>
            <a:r>
              <a:rPr lang="en-US" sz="2400" b="1" dirty="0">
                <a:solidFill>
                  <a:srgbClr val="FF0000"/>
                </a:solidFill>
              </a:rPr>
              <a:t>SPE</a:t>
            </a:r>
            <a:r>
              <a:rPr lang="en-US" sz="2400" b="1" dirty="0"/>
              <a:t>ECH AND </a:t>
            </a:r>
          </a:p>
          <a:p>
            <a:pPr algn="ctr"/>
            <a:r>
              <a:rPr lang="en-US" sz="2400" b="1" dirty="0"/>
              <a:t>LANGUAGE TECHNOLOGIES FOR </a:t>
            </a:r>
            <a:r>
              <a:rPr lang="en-US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/>
              <a:t>OW-RESOURCE </a:t>
            </a:r>
            <a:r>
              <a:rPr lang="en-US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/>
              <a:t>ANGUAGES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(SPELLL 2025) – </a:t>
            </a:r>
            <a:r>
              <a:rPr lang="en-US" sz="2400" b="1" dirty="0">
                <a:solidFill>
                  <a:srgbClr val="7030A0"/>
                </a:solidFill>
              </a:rPr>
              <a:t>December 18-20, 2025</a:t>
            </a:r>
            <a:endParaRPr lang="en-IN" sz="2400" b="1" dirty="0">
              <a:solidFill>
                <a:srgbClr val="7030A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6105-7B7A-4C42-B2A1-5E9A2FA4F8FD}" type="slidenum">
              <a:rPr lang="en-IN" smtClean="0"/>
              <a:t>6</a:t>
            </a:fld>
            <a:endParaRPr lang="en-IN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5" y="29733"/>
            <a:ext cx="1977390" cy="102824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960" y="22043"/>
            <a:ext cx="1696720" cy="124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531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1" y="0"/>
            <a:ext cx="12191998" cy="1262131"/>
          </a:xfrm>
          <a:prstGeom prst="rect">
            <a:avLst/>
          </a:prstGeom>
          <a:gradFill flip="none" rotWithShape="1">
            <a:gsLst>
              <a:gs pos="0">
                <a:srgbClr val="1A9B46">
                  <a:tint val="66000"/>
                  <a:satMod val="160000"/>
                </a:srgbClr>
              </a:gs>
              <a:gs pos="50000">
                <a:srgbClr val="1A9B46">
                  <a:tint val="44500"/>
                  <a:satMod val="160000"/>
                </a:srgbClr>
              </a:gs>
              <a:gs pos="100000">
                <a:srgbClr val="1A9B4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Google Shape;91;p1"/>
          <p:cNvSpPr txBox="1"/>
          <p:nvPr/>
        </p:nvSpPr>
        <p:spPr>
          <a:xfrm>
            <a:off x="-1" y="6416040"/>
            <a:ext cx="12191998" cy="441960"/>
          </a:xfrm>
          <a:prstGeom prst="rect">
            <a:avLst/>
          </a:prstGeom>
          <a:gradFill flip="none" rotWithShape="1">
            <a:gsLst>
              <a:gs pos="0">
                <a:srgbClr val="1A9B46">
                  <a:tint val="66000"/>
                  <a:satMod val="160000"/>
                </a:srgbClr>
              </a:gs>
              <a:gs pos="50000">
                <a:srgbClr val="1A9B46">
                  <a:tint val="44500"/>
                  <a:satMod val="160000"/>
                </a:srgbClr>
              </a:gs>
              <a:gs pos="100000">
                <a:srgbClr val="1A9B4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>
              <a:lnSpc>
                <a:spcPct val="90000"/>
              </a:lnSpc>
            </a:pP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[Presenter Name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 [Main Conference / </a:t>
            </a:r>
            <a:r>
              <a:rPr lang="en-IN" sz="1600" b="1" dirty="0" err="1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RegFake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/ LC4 / </a:t>
            </a:r>
            <a:r>
              <a:rPr lang="en-IN" sz="1600" b="1" dirty="0" err="1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MMLow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  [Panel No: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 [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Paper ID: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</a:t>
            </a:r>
            <a:endParaRPr sz="1600" b="1" i="0" u="none" strike="noStrike" cap="none" dirty="0">
              <a:solidFill>
                <a:srgbClr val="081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 dirty="0">
              <a:solidFill>
                <a:srgbClr val="081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1260899"/>
            <a:ext cx="12192000" cy="0"/>
          </a:xfrm>
          <a:prstGeom prst="line">
            <a:avLst/>
          </a:prstGeom>
          <a:ln w="28575">
            <a:solidFill>
              <a:srgbClr val="1A9B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48215" y="1346635"/>
            <a:ext cx="10515600" cy="475392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Methodology/Proposed Solution</a:t>
            </a:r>
            <a:endParaRPr lang="en-IN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43711" y="51882"/>
            <a:ext cx="88386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FOURTH INTERNATIONAL CONFERENCE ON </a:t>
            </a:r>
            <a:r>
              <a:rPr lang="en-US" sz="2400" b="1" dirty="0">
                <a:solidFill>
                  <a:srgbClr val="FF0000"/>
                </a:solidFill>
              </a:rPr>
              <a:t>SPE</a:t>
            </a:r>
            <a:r>
              <a:rPr lang="en-US" sz="2400" b="1" dirty="0"/>
              <a:t>ECH AND </a:t>
            </a:r>
          </a:p>
          <a:p>
            <a:pPr algn="ctr"/>
            <a:r>
              <a:rPr lang="en-US" sz="2400" b="1" dirty="0"/>
              <a:t>LANGUAGE TECHNOLOGIES FOR </a:t>
            </a:r>
            <a:r>
              <a:rPr lang="en-US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/>
              <a:t>OW-RESOURCE </a:t>
            </a:r>
            <a:r>
              <a:rPr lang="en-US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/>
              <a:t>ANGUAGES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(SPELLL 2025) – </a:t>
            </a:r>
            <a:r>
              <a:rPr lang="en-US" sz="2400" b="1" dirty="0">
                <a:solidFill>
                  <a:srgbClr val="7030A0"/>
                </a:solidFill>
              </a:rPr>
              <a:t>December 18-20, 2025</a:t>
            </a:r>
            <a:endParaRPr lang="en-IN" sz="2400" b="1" dirty="0">
              <a:solidFill>
                <a:srgbClr val="7030A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6105-7B7A-4C42-B2A1-5E9A2FA4F8FD}" type="slidenum">
              <a:rPr lang="en-IN" smtClean="0"/>
              <a:t>7</a:t>
            </a:fld>
            <a:endParaRPr lang="en-IN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5" y="29733"/>
            <a:ext cx="1977390" cy="102824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960" y="22043"/>
            <a:ext cx="1696720" cy="124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767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1" y="0"/>
            <a:ext cx="12191998" cy="1262131"/>
          </a:xfrm>
          <a:prstGeom prst="rect">
            <a:avLst/>
          </a:prstGeom>
          <a:gradFill flip="none" rotWithShape="1">
            <a:gsLst>
              <a:gs pos="0">
                <a:srgbClr val="1A9B46">
                  <a:tint val="66000"/>
                  <a:satMod val="160000"/>
                </a:srgbClr>
              </a:gs>
              <a:gs pos="50000">
                <a:srgbClr val="1A9B46">
                  <a:tint val="44500"/>
                  <a:satMod val="160000"/>
                </a:srgbClr>
              </a:gs>
              <a:gs pos="100000">
                <a:srgbClr val="1A9B4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Google Shape;91;p1"/>
          <p:cNvSpPr txBox="1"/>
          <p:nvPr/>
        </p:nvSpPr>
        <p:spPr>
          <a:xfrm>
            <a:off x="-1" y="6416040"/>
            <a:ext cx="12191998" cy="441960"/>
          </a:xfrm>
          <a:prstGeom prst="rect">
            <a:avLst/>
          </a:prstGeom>
          <a:gradFill flip="none" rotWithShape="1">
            <a:gsLst>
              <a:gs pos="0">
                <a:srgbClr val="1A9B46">
                  <a:tint val="66000"/>
                  <a:satMod val="160000"/>
                </a:srgbClr>
              </a:gs>
              <a:gs pos="50000">
                <a:srgbClr val="1A9B46">
                  <a:tint val="44500"/>
                  <a:satMod val="160000"/>
                </a:srgbClr>
              </a:gs>
              <a:gs pos="100000">
                <a:srgbClr val="1A9B4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>
              <a:lnSpc>
                <a:spcPct val="90000"/>
              </a:lnSpc>
            </a:pP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[Presenter Name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 [Main Conference / </a:t>
            </a:r>
            <a:r>
              <a:rPr lang="en-IN" sz="1600" b="1" dirty="0" err="1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RegFake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/ LC4 / </a:t>
            </a:r>
            <a:r>
              <a:rPr lang="en-IN" sz="1600" b="1" dirty="0" err="1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MMLow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  [Panel No: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 [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Paper ID: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</a:t>
            </a:r>
            <a:endParaRPr sz="1600" b="1" i="0" u="none" strike="noStrike" cap="none" dirty="0">
              <a:solidFill>
                <a:srgbClr val="081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 dirty="0">
              <a:solidFill>
                <a:srgbClr val="081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1260899"/>
            <a:ext cx="12192000" cy="0"/>
          </a:xfrm>
          <a:prstGeom prst="line">
            <a:avLst/>
          </a:prstGeom>
          <a:ln w="28575">
            <a:solidFill>
              <a:srgbClr val="1A9B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48215" y="1346635"/>
            <a:ext cx="10515600" cy="475392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and Discussion</a:t>
            </a:r>
            <a:endParaRPr lang="en-IN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43711" y="51882"/>
            <a:ext cx="88386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FOURTH INTERNATIONAL CONFERENCE ON </a:t>
            </a:r>
            <a:r>
              <a:rPr lang="en-US" sz="2400" b="1" dirty="0">
                <a:solidFill>
                  <a:srgbClr val="FF0000"/>
                </a:solidFill>
              </a:rPr>
              <a:t>SPE</a:t>
            </a:r>
            <a:r>
              <a:rPr lang="en-US" sz="2400" b="1" dirty="0"/>
              <a:t>ECH AND </a:t>
            </a:r>
          </a:p>
          <a:p>
            <a:pPr algn="ctr"/>
            <a:r>
              <a:rPr lang="en-US" sz="2400" b="1" dirty="0"/>
              <a:t>LANGUAGE TECHNOLOGIES FOR </a:t>
            </a:r>
            <a:r>
              <a:rPr lang="en-US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/>
              <a:t>OW-RESOURCE </a:t>
            </a:r>
            <a:r>
              <a:rPr lang="en-US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/>
              <a:t>ANGUAGES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(SPELLL 2025) – </a:t>
            </a:r>
            <a:r>
              <a:rPr lang="en-US" sz="2400" b="1" dirty="0">
                <a:solidFill>
                  <a:srgbClr val="7030A0"/>
                </a:solidFill>
              </a:rPr>
              <a:t>December 18-20, 2025</a:t>
            </a:r>
            <a:endParaRPr lang="en-IN" sz="2400" b="1" dirty="0">
              <a:solidFill>
                <a:srgbClr val="7030A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6105-7B7A-4C42-B2A1-5E9A2FA4F8FD}" type="slidenum">
              <a:rPr lang="en-IN" smtClean="0"/>
              <a:t>8</a:t>
            </a:fld>
            <a:endParaRPr lang="en-IN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5" y="29733"/>
            <a:ext cx="1977390" cy="102824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960" y="22043"/>
            <a:ext cx="1696720" cy="124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207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1" y="0"/>
            <a:ext cx="12191998" cy="1262131"/>
          </a:xfrm>
          <a:prstGeom prst="rect">
            <a:avLst/>
          </a:prstGeom>
          <a:gradFill flip="none" rotWithShape="1">
            <a:gsLst>
              <a:gs pos="0">
                <a:srgbClr val="1A9B46">
                  <a:tint val="66000"/>
                  <a:satMod val="160000"/>
                </a:srgbClr>
              </a:gs>
              <a:gs pos="50000">
                <a:srgbClr val="1A9B46">
                  <a:tint val="44500"/>
                  <a:satMod val="160000"/>
                </a:srgbClr>
              </a:gs>
              <a:gs pos="100000">
                <a:srgbClr val="1A9B4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Google Shape;91;p1"/>
          <p:cNvSpPr txBox="1"/>
          <p:nvPr/>
        </p:nvSpPr>
        <p:spPr>
          <a:xfrm>
            <a:off x="-1" y="6416040"/>
            <a:ext cx="12191998" cy="441960"/>
          </a:xfrm>
          <a:prstGeom prst="rect">
            <a:avLst/>
          </a:prstGeom>
          <a:gradFill flip="none" rotWithShape="1">
            <a:gsLst>
              <a:gs pos="0">
                <a:srgbClr val="1A9B46">
                  <a:tint val="66000"/>
                  <a:satMod val="160000"/>
                </a:srgbClr>
              </a:gs>
              <a:gs pos="50000">
                <a:srgbClr val="1A9B46">
                  <a:tint val="44500"/>
                  <a:satMod val="160000"/>
                </a:srgbClr>
              </a:gs>
              <a:gs pos="100000">
                <a:srgbClr val="1A9B4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>
              <a:lnSpc>
                <a:spcPct val="90000"/>
              </a:lnSpc>
            </a:pP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[Presenter Name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[Main Conference / </a:t>
            </a:r>
            <a:r>
              <a:rPr lang="en-IN" sz="1600" b="1" dirty="0" err="1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RegFake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/ LC4 / </a:t>
            </a:r>
            <a:r>
              <a:rPr lang="en-IN" sz="1600" b="1" dirty="0" err="1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MMLow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 [Panel No: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    [</a:t>
            </a:r>
            <a:r>
              <a:rPr lang="en-IN" sz="1600" b="1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Paper ID:</a:t>
            </a:r>
            <a:r>
              <a:rPr lang="en-IN" sz="1600" b="1" i="0" u="none" strike="noStrike" cap="none" dirty="0">
                <a:solidFill>
                  <a:srgbClr val="08127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</a:t>
            </a:r>
            <a:endParaRPr sz="1600" b="1" i="0" u="none" strike="noStrike" cap="none" dirty="0">
              <a:solidFill>
                <a:srgbClr val="081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 dirty="0">
              <a:solidFill>
                <a:srgbClr val="08127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1260899"/>
            <a:ext cx="12192000" cy="0"/>
          </a:xfrm>
          <a:prstGeom prst="line">
            <a:avLst/>
          </a:prstGeom>
          <a:ln w="28575">
            <a:solidFill>
              <a:srgbClr val="1A9B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48215" y="1346635"/>
            <a:ext cx="10515600" cy="475392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 and Future Work</a:t>
            </a:r>
            <a:endParaRPr lang="en-IN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43711" y="51882"/>
            <a:ext cx="88386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FOURTH INTERNATIONAL CONFERENCE ON </a:t>
            </a:r>
            <a:r>
              <a:rPr lang="en-US" sz="2400" b="1" dirty="0">
                <a:solidFill>
                  <a:srgbClr val="FF0000"/>
                </a:solidFill>
              </a:rPr>
              <a:t>SPE</a:t>
            </a:r>
            <a:r>
              <a:rPr lang="en-US" sz="2400" b="1" dirty="0"/>
              <a:t>ECH AND </a:t>
            </a:r>
          </a:p>
          <a:p>
            <a:pPr algn="ctr"/>
            <a:r>
              <a:rPr lang="en-US" sz="2400" b="1" dirty="0"/>
              <a:t>LANGUAGE TECHNOLOGIES FOR </a:t>
            </a:r>
            <a:r>
              <a:rPr lang="en-US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/>
              <a:t>OW-RESOURCE </a:t>
            </a:r>
            <a:r>
              <a:rPr lang="en-US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/>
              <a:t>ANGUAGES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(SPELLL 2025) – </a:t>
            </a:r>
            <a:r>
              <a:rPr lang="en-US" sz="2400" b="1" dirty="0">
                <a:solidFill>
                  <a:srgbClr val="7030A0"/>
                </a:solidFill>
              </a:rPr>
              <a:t>December 18-20, 2025</a:t>
            </a:r>
            <a:endParaRPr lang="en-IN" sz="2400" b="1" dirty="0">
              <a:solidFill>
                <a:srgbClr val="7030A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16105-7B7A-4C42-B2A1-5E9A2FA4F8FD}" type="slidenum">
              <a:rPr lang="en-IN" smtClean="0"/>
              <a:t>9</a:t>
            </a:fld>
            <a:endParaRPr lang="en-IN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15" y="29733"/>
            <a:ext cx="1977390" cy="102824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960" y="22043"/>
            <a:ext cx="1696720" cy="124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422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524</Words>
  <Application>Microsoft Office PowerPoint</Application>
  <PresentationFormat>Widescreen</PresentationFormat>
  <Paragraphs>74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Outline</vt:lpstr>
      <vt:lpstr>Introduction</vt:lpstr>
      <vt:lpstr>Motivation and Background</vt:lpstr>
      <vt:lpstr>Related Work</vt:lpstr>
      <vt:lpstr>Problem Definition</vt:lpstr>
      <vt:lpstr>Methodology/Proposed Solution</vt:lpstr>
      <vt:lpstr>Results and Discussion</vt:lpstr>
      <vt:lpstr>Conclusion and Future Work</vt:lpstr>
      <vt:lpstr>References [in APA style]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IIITKOTTAYAM</cp:lastModifiedBy>
  <cp:revision>39</cp:revision>
  <dcterms:created xsi:type="dcterms:W3CDTF">2023-07-03T07:55:31Z</dcterms:created>
  <dcterms:modified xsi:type="dcterms:W3CDTF">2025-12-14T09:03:08Z</dcterms:modified>
</cp:coreProperties>
</file>